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5" r:id="rId9"/>
    <p:sldId id="263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91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Workshop Raspberry Pi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 :</a:t>
            </a:r>
          </a:p>
          <a:p>
            <a:r>
              <a:rPr lang="en-US" dirty="0" err="1" smtClean="0"/>
              <a:t>Sofian</a:t>
            </a:r>
            <a:r>
              <a:rPr lang="en-US" dirty="0" smtClean="0"/>
              <a:t> Fadli, S.T.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44" y="1874722"/>
            <a:ext cx="1059644" cy="13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Width Modulation (PWM)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7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5963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PWM’s Theory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76" t="23822" r="36827" b="29047"/>
          <a:stretch/>
        </p:blipFill>
        <p:spPr>
          <a:xfrm>
            <a:off x="1718958" y="1543987"/>
            <a:ext cx="8594274" cy="39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5963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to Calculate Duty Cycle 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76" t="23412" r="39939" b="24949"/>
          <a:stretch/>
        </p:blipFill>
        <p:spPr>
          <a:xfrm>
            <a:off x="2488367" y="1588957"/>
            <a:ext cx="7180290" cy="37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45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Impact Duty Cycle to Output Voltage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16" t="24641" r="36712" b="25769"/>
          <a:stretch/>
        </p:blipFill>
        <p:spPr>
          <a:xfrm>
            <a:off x="2287372" y="1685231"/>
            <a:ext cx="7659975" cy="36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2403" y="489678"/>
            <a:ext cx="8596668" cy="5896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Wiring Diagram</a:t>
            </a:r>
            <a:endParaRPr lang="en-US" sz="2800" dirty="0"/>
          </a:p>
        </p:txBody>
      </p:sp>
      <p:pic>
        <p:nvPicPr>
          <p:cNvPr id="5" name="Picture 4" descr="D:\Raspberry Pi Workshop\Images\GPIO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4" y="1392018"/>
            <a:ext cx="3182693" cy="4535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687738" y="1638047"/>
          <a:ext cx="4062774" cy="2606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387"/>
                <a:gridCol w="2031387"/>
              </a:tblGrid>
              <a:tr h="402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Raspberry Pi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GPIO Board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/>
                </a:tc>
              </a:tr>
              <a:tr h="392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Ground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GND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2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12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US" sz="1900" b="1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2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92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2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3V3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VCC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5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Universal Asynchronous Receiver Transmitter (UART)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489679"/>
            <a:ext cx="8596668" cy="6495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you need to know when using UART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42" t="19108" r="43049" b="17982"/>
          <a:stretch/>
        </p:blipFill>
        <p:spPr>
          <a:xfrm>
            <a:off x="1888761" y="1424064"/>
            <a:ext cx="7105338" cy="46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2452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Value of standard baud rate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56" t="18904" r="43971" b="17162"/>
          <a:stretch/>
        </p:blipFill>
        <p:spPr>
          <a:xfrm>
            <a:off x="2303576" y="1334125"/>
            <a:ext cx="6970426" cy="46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Packet Data of UART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11" t="18084" r="43164" b="21054"/>
          <a:stretch/>
        </p:blipFill>
        <p:spPr>
          <a:xfrm>
            <a:off x="1795943" y="1469036"/>
            <a:ext cx="7695708" cy="481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9495"/>
          </a:xfrm>
        </p:spPr>
        <p:txBody>
          <a:bodyPr/>
          <a:lstStyle/>
          <a:p>
            <a:r>
              <a:rPr lang="en-US" dirty="0" smtClean="0"/>
              <a:t>Wiring</a:t>
            </a:r>
            <a:endParaRPr lang="en-US" dirty="0"/>
          </a:p>
        </p:txBody>
      </p:sp>
      <p:pic>
        <p:nvPicPr>
          <p:cNvPr id="3" name="Picture 2" descr="D:\Raspberry Pi Workshop\Images\Connection Diagram TT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16" y="1851566"/>
            <a:ext cx="6546886" cy="3840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577" y="519448"/>
            <a:ext cx="8596668" cy="652530"/>
          </a:xfrm>
        </p:spPr>
        <p:txBody>
          <a:bodyPr/>
          <a:lstStyle/>
          <a:p>
            <a:r>
              <a:rPr lang="en-US" dirty="0" smtClean="0"/>
              <a:t>Raspberry Pi 3 Specification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7" y="1342053"/>
            <a:ext cx="9010117" cy="46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 Communication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I2C ???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6374" y="1390918"/>
            <a:ext cx="79076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Inter </a:t>
            </a:r>
            <a:r>
              <a:rPr lang="en-US" dirty="0"/>
              <a:t>Integrated Circuit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Bidirectional </a:t>
            </a:r>
            <a:r>
              <a:rPr lang="en-US" dirty="0"/>
              <a:t>Data Transfer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Half </a:t>
            </a:r>
            <a:r>
              <a:rPr lang="en-US" dirty="0"/>
              <a:t>duplex (have only one data line)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Synchronous </a:t>
            </a:r>
            <a:r>
              <a:rPr lang="en-US" dirty="0"/>
              <a:t>bus so data is clocked with clock signal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Clock </a:t>
            </a:r>
            <a:r>
              <a:rPr lang="en-US" dirty="0"/>
              <a:t>is controlled when data line is changed</a:t>
            </a:r>
          </a:p>
        </p:txBody>
      </p:sp>
    </p:spTree>
    <p:extLst>
      <p:ext uri="{BB962C8B-B14F-4D97-AF65-F5344CB8AC3E}">
        <p14:creationId xmlns:p14="http://schemas.microsoft.com/office/powerpoint/2010/main" val="75750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4455" y="416417"/>
            <a:ext cx="8596668" cy="67828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Before I2C founded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255" t="25836" r="42015" b="38248"/>
          <a:stretch/>
        </p:blipFill>
        <p:spPr>
          <a:xfrm>
            <a:off x="664455" y="953035"/>
            <a:ext cx="5950041" cy="262729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664455" y="3683358"/>
            <a:ext cx="8596668" cy="6782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After I2C founded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352" t="21435" r="41818" b="38600"/>
          <a:stretch/>
        </p:blipFill>
        <p:spPr>
          <a:xfrm>
            <a:off x="1596980" y="4228564"/>
            <a:ext cx="4559121" cy="22352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362163" y="4456090"/>
            <a:ext cx="605307" cy="283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67470" y="4434626"/>
            <a:ext cx="281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 Integrated Circuit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4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66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is benefit of using I2C ???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46" y="1457391"/>
            <a:ext cx="7833183" cy="3101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27395" y="4870292"/>
            <a:ext cx="7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Value of R1 and R2 control the speed of transfer data rate in I2C bus.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939" y="467933"/>
            <a:ext cx="8596668" cy="678287"/>
          </a:xfrm>
        </p:spPr>
        <p:txBody>
          <a:bodyPr>
            <a:normAutofit/>
          </a:bodyPr>
          <a:lstStyle/>
          <a:p>
            <a:r>
              <a:rPr lang="en-US" sz="2400" dirty="0"/>
              <a:t>What is benefit of using I2C 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04" y="1385551"/>
            <a:ext cx="7765327" cy="38357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4234" y="5460642"/>
            <a:ext cx="480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Every devices have unique ID /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455" y="545206"/>
            <a:ext cx="8596668" cy="8199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Step by Step I2C Communication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56" y="1918954"/>
            <a:ext cx="6597662" cy="4198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369" y="1285604"/>
            <a:ext cx="360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Master sends “start condition”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81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23" y="2094964"/>
            <a:ext cx="5915699" cy="31868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0060" y="455054"/>
            <a:ext cx="8596668" cy="8199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Step by Step I2C Communication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65916" y="1090343"/>
            <a:ext cx="591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Master sends “Control Byte Bit” / Address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35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938" y="990242"/>
            <a:ext cx="7300913" cy="48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54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0060" y="455054"/>
            <a:ext cx="8596668" cy="8199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Step by Step I2C Communication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27279" y="1090343"/>
            <a:ext cx="591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Master sends “Read/Write” Flag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72" y="1910298"/>
            <a:ext cx="6875827" cy="33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8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4" y="1047013"/>
            <a:ext cx="7115175" cy="4429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9296" y="1880316"/>
            <a:ext cx="2073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/ Write Bit :</a:t>
            </a:r>
          </a:p>
          <a:p>
            <a:r>
              <a:rPr lang="en-US" dirty="0" smtClean="0"/>
              <a:t>0 : Write</a:t>
            </a:r>
          </a:p>
          <a:p>
            <a:r>
              <a:rPr lang="en-US" dirty="0" smtClean="0"/>
              <a:t>1 : 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3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US" dirty="0" smtClean="0"/>
              <a:t>OS for Raspberry Pi (Official)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84"/>
          <a:stretch/>
        </p:blipFill>
        <p:spPr>
          <a:xfrm>
            <a:off x="1633407" y="1571222"/>
            <a:ext cx="7640595" cy="38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90" y="2069206"/>
            <a:ext cx="6702434" cy="3459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8593" y="429296"/>
            <a:ext cx="8596668" cy="8199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Step by Step I2C Communication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50006" y="1064585"/>
            <a:ext cx="753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Slave device sends “Acknowledge Bit” signal to the Master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72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978" t="21787" r="38551" b="17649"/>
          <a:stretch/>
        </p:blipFill>
        <p:spPr>
          <a:xfrm>
            <a:off x="798488" y="1043189"/>
            <a:ext cx="6697015" cy="4430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4749" y="1596980"/>
            <a:ext cx="249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Acknowledge Bit :</a:t>
            </a:r>
          </a:p>
          <a:p>
            <a:r>
              <a:rPr lang="en-US" dirty="0" smtClean="0"/>
              <a:t>0 : Acknowledge</a:t>
            </a:r>
          </a:p>
          <a:p>
            <a:r>
              <a:rPr lang="en-US" dirty="0" smtClean="0"/>
              <a:t>1 : Not Acknowledge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701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576" y="416417"/>
            <a:ext cx="8596668" cy="7684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Step By Step I2C Communication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03" y="1657081"/>
            <a:ext cx="7153275" cy="435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0157" y="1004552"/>
            <a:ext cx="567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Master sends Address Register to the Slave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54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698" y="429295"/>
            <a:ext cx="8596668" cy="626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Step By Step I2C Communication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91" y="1772253"/>
            <a:ext cx="7191375" cy="4086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2884" y="995390"/>
            <a:ext cx="781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 Slave / Master sends the data (</a:t>
            </a:r>
            <a:r>
              <a:rPr lang="en-US" dirty="0" err="1" smtClean="0"/>
              <a:t>tergantung</a:t>
            </a:r>
            <a:r>
              <a:rPr lang="en-US" dirty="0" smtClean="0"/>
              <a:t> </a:t>
            </a:r>
            <a:r>
              <a:rPr lang="en-US" dirty="0" err="1" smtClean="0"/>
              <a:t>prosesnya</a:t>
            </a:r>
            <a:r>
              <a:rPr lang="en-US" dirty="0" smtClean="0"/>
              <a:t> read / write)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49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237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Step By Step I2C Communication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54" y="1708224"/>
            <a:ext cx="7282885" cy="4473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5762" y="1145847"/>
            <a:ext cx="873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Master device sends “stop bit” that indicate the communication </a:t>
            </a:r>
            <a:r>
              <a:rPr lang="en-US" smtClean="0"/>
              <a:t>is finished.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94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455" y="493690"/>
            <a:ext cx="8596668" cy="6525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Wiring Diagram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3" t="25164" r="22622" b="31267"/>
          <a:stretch/>
        </p:blipFill>
        <p:spPr>
          <a:xfrm>
            <a:off x="2369705" y="1403795"/>
            <a:ext cx="7007215" cy="40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1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Image Processing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61" y="2263090"/>
            <a:ext cx="1118365" cy="1377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33" y="2327727"/>
            <a:ext cx="1248177" cy="12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9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30" y="364901"/>
            <a:ext cx="8596668" cy="6010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1. </a:t>
            </a:r>
            <a:r>
              <a:rPr lang="en-US" sz="2800" dirty="0" err="1" smtClean="0"/>
              <a:t>Menampilkan</a:t>
            </a:r>
            <a:r>
              <a:rPr lang="en-US" sz="2800" dirty="0" smtClean="0"/>
              <a:t> </a:t>
            </a:r>
            <a:r>
              <a:rPr lang="en-US" sz="2800" dirty="0" err="1" smtClean="0"/>
              <a:t>Gambar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Window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051775" y="146582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cv2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cv2.imread('kucing.jpg')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cv2.namedWindow('image', cv2.WINDOW_AUTOSIZE)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cv2.imshow('image',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cv2.waitKey(10)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92" y="3497150"/>
            <a:ext cx="3743325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775" y="940157"/>
            <a:ext cx="410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</a:t>
            </a:r>
            <a:r>
              <a:rPr lang="en-US" dirty="0" smtClean="0"/>
              <a:t> Program 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visual_img.py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54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7030" y="364901"/>
            <a:ext cx="8596668" cy="601014"/>
          </a:xfrm>
        </p:spPr>
        <p:txBody>
          <a:bodyPr>
            <a:norm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 smtClean="0"/>
              <a:t>Mendapatkan</a:t>
            </a:r>
            <a:r>
              <a:rPr lang="en-US" sz="2800" dirty="0" smtClean="0"/>
              <a:t> </a:t>
            </a:r>
            <a:r>
              <a:rPr lang="en-US" sz="2800" dirty="0" err="1" smtClean="0"/>
              <a:t>Muka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Kucing</a:t>
            </a:r>
            <a:r>
              <a:rPr lang="en-US" sz="2800" dirty="0" smtClean="0"/>
              <a:t> (ROI)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093229" y="148107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cv2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cv2.imread('kucing.jpg')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[y1:y2, x1:x2]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[29:114, 116:202]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cv2.imshow("Faces found", head)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cv2.waitKey(10)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229" y="4066393"/>
            <a:ext cx="1607042" cy="1422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1775" y="940157"/>
            <a:ext cx="410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</a:t>
            </a:r>
            <a:r>
              <a:rPr lang="en-US" dirty="0" smtClean="0"/>
              <a:t> Program 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ROI.py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19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092" y="442175"/>
            <a:ext cx="8596668" cy="588135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3. </a:t>
            </a:r>
            <a:r>
              <a:rPr lang="en-US" sz="2800" dirty="0" err="1" smtClean="0"/>
              <a:t>Menggabungkan</a:t>
            </a:r>
            <a:r>
              <a:rPr lang="en-US" sz="2800" dirty="0" smtClean="0"/>
              <a:t> 2 </a:t>
            </a:r>
            <a:r>
              <a:rPr lang="en-US" sz="2800" dirty="0" err="1" smtClean="0"/>
              <a:t>gambar</a:t>
            </a:r>
            <a:r>
              <a:rPr lang="en-US" sz="2800" dirty="0" smtClean="0"/>
              <a:t> </a:t>
            </a:r>
            <a:r>
              <a:rPr lang="en-US" sz="2800" dirty="0" err="1" smtClean="0"/>
              <a:t>sekaligus</a:t>
            </a:r>
            <a:r>
              <a:rPr lang="en-US" sz="2800" dirty="0" smtClean="0"/>
              <a:t> (Image Blending)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284472" y="145115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mport opencv2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img1 = cv2.imread('kucing.jpg')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img2 = cv2.imread('opencv_logo.png')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height, width = img1.shape[:2]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resized_image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cv2.resize(img2, (width, height))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cv2.addWeighted(img1,0.7,resized_image,0.3,0)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cv2.imshow('blending',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cv2.waitKey(10)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cv2.destroyAllWindows()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897" y="4137108"/>
            <a:ext cx="3838575" cy="2409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4472" y="1030310"/>
            <a:ext cx="455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</a:t>
            </a:r>
            <a:r>
              <a:rPr lang="en-US" dirty="0" smtClean="0"/>
              <a:t> Program 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img_blending.py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92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682"/>
          </a:xfrm>
        </p:spPr>
        <p:txBody>
          <a:bodyPr/>
          <a:lstStyle/>
          <a:p>
            <a:r>
              <a:rPr lang="en-US" dirty="0"/>
              <a:t>OS for Raspberry </a:t>
            </a:r>
            <a:r>
              <a:rPr lang="en-US" dirty="0" smtClean="0"/>
              <a:t>Pi (Third Party)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55" b="5356"/>
          <a:stretch/>
        </p:blipFill>
        <p:spPr>
          <a:xfrm>
            <a:off x="1866691" y="1620626"/>
            <a:ext cx="8028747" cy="40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304" y="416417"/>
            <a:ext cx="8596668" cy="6782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is Features ???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78" y="1446725"/>
            <a:ext cx="4631567" cy="4116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80" y="2333624"/>
            <a:ext cx="2962275" cy="2343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0180" y="1964292"/>
            <a:ext cx="100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 / 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77441" y="4639880"/>
            <a:ext cx="98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 / 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69348" y="2717442"/>
            <a:ext cx="90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/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8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72" y="244629"/>
            <a:ext cx="8596668" cy="588135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4. </a:t>
            </a:r>
            <a:r>
              <a:rPr lang="en-US" sz="2800" dirty="0"/>
              <a:t>Harris Corner </a:t>
            </a:r>
            <a:r>
              <a:rPr lang="en-US" sz="2800" dirty="0" smtClean="0"/>
              <a:t>Detector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897228" y="832764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cv2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filename = 'chessboard.jpg'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cv2.imread(filename)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gray = cv2.cvtColor(img,cv2.COLOR_BGR2GRAY)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gray = np.float32(gray)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cv2.cornerHarris(gray,2,3,0.04)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#result is dilated for marking the corners, not important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cv2.dilate(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dst,None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Threshold for an optimal value, it may vary depending on the image.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&gt;0.01*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dst.max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()]=[0,0,255]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cv2.imshow('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cv2.waitKey(0) &amp; 0xff == 27: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cv2.destroyAllWindows()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9273" y="338935"/>
            <a:ext cx="50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</a:t>
            </a:r>
            <a:r>
              <a:rPr lang="en-US" dirty="0" smtClean="0"/>
              <a:t> Program 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harris_corner.py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93" y="1339332"/>
            <a:ext cx="4510815" cy="423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56" y="287628"/>
            <a:ext cx="8596668" cy="75556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5. Face Detection (</a:t>
            </a:r>
            <a:r>
              <a:rPr lang="en-US" sz="2400" dirty="0" err="1" smtClean="0"/>
              <a:t>Haar</a:t>
            </a:r>
            <a:r>
              <a:rPr lang="en-US" sz="2400" dirty="0" smtClean="0"/>
              <a:t> Cascade Classifier)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87380" y="866636"/>
            <a:ext cx="6096000" cy="58169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cv2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sys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Get user supplied values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imagePath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sys.argv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cascPath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"haarcascade_frontalface_default.xml"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the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cascade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faceCascade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cv2.CascadeClassifier(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cascPath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Read the image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image = cv2.imread(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imagePath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gray = cv2.cvtColor(image, cv2.COLOR_BGR2GRAY)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Detect faces in the image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faces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faceCascade.detectMultiScale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gray,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=1.1,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minNeighbors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=5,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=(30, 30)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#flags = cv2.CV_HAAR_SCALE_IMAGE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print("Found {0}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faces!".format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(faces)))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Draw a rectangle around the faces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(x, y, w, h) in faces: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cv2.rectangle(image, (x, y),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x+w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y+h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(0, 255, 0), 2)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cv2.imshow("Faces found", image)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cv2.waitKey(0)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48408" y="780777"/>
            <a:ext cx="50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</a:t>
            </a:r>
            <a:r>
              <a:rPr lang="en-US" dirty="0" smtClean="0"/>
              <a:t> Program 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face_detect_cv3.py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Python face detection example 1: Abb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70" y="1643258"/>
            <a:ext cx="3837349" cy="3546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429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68" y="911073"/>
            <a:ext cx="5260254" cy="3364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2749" y="4672539"/>
            <a:ext cx="437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more workshop / training, contact :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Sofian</a:t>
            </a:r>
            <a:r>
              <a:rPr lang="en-US" dirty="0" smtClean="0"/>
              <a:t> Fadli, S.T. (HP : 087809734759 / email : nextlevel2409@gmail.com)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22" y="4868213"/>
            <a:ext cx="2777465" cy="14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63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51" y="377780"/>
            <a:ext cx="8596668" cy="7298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Raspberry Pi GPIO pin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47981" y="1348278"/>
            <a:ext cx="5615828" cy="49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/ Output Raspberry Pi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519659"/>
            <a:ext cx="8596668" cy="799475"/>
          </a:xfrm>
        </p:spPr>
        <p:txBody>
          <a:bodyPr/>
          <a:lstStyle/>
          <a:p>
            <a:r>
              <a:rPr lang="en-US" dirty="0" smtClean="0"/>
              <a:t>How a Program Works in Raspberry ???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04" y="2393156"/>
            <a:ext cx="1540006" cy="1540006"/>
          </a:xfrm>
          <a:prstGeom prst="rect">
            <a:avLst/>
          </a:prstGeom>
        </p:spPr>
      </p:pic>
      <p:pic>
        <p:nvPicPr>
          <p:cNvPr id="2050" name="Picture 2" descr="Image result for interpret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05" y="2247080"/>
            <a:ext cx="1686082" cy="16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2405" r="29829" b="2513"/>
          <a:stretch/>
        </p:blipFill>
        <p:spPr>
          <a:xfrm>
            <a:off x="8740121" y="2878113"/>
            <a:ext cx="1799991" cy="2728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59" y="1804102"/>
            <a:ext cx="1478743" cy="1478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1504" y="4057551"/>
            <a:ext cx="172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Python Scripts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19693" y="4052130"/>
            <a:ext cx="2488367" cy="37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Python Interpreter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96715" y="5726242"/>
            <a:ext cx="2443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Machine Codes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>
            <a:off x="3177915" y="2878113"/>
            <a:ext cx="1019331" cy="584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635380" y="2878113"/>
            <a:ext cx="1019331" cy="584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24" y="477499"/>
            <a:ext cx="8596668" cy="63458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Python is Interpreted Language</a:t>
            </a:r>
            <a:endParaRPr lang="en-US" sz="2800" dirty="0"/>
          </a:p>
        </p:txBody>
      </p:sp>
      <p:pic>
        <p:nvPicPr>
          <p:cNvPr id="3074" name="Picture 2" descr="https://4.bp.blogspot.com/-vTVHFUYfXOc/V8zspG0nL1I/AAAAAAAAAo8/jq17IEHwZzMKADqIXcXMu-c5PcFiVFzygCLcB/s1600/image0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63" y="3781113"/>
            <a:ext cx="68865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interpret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51" y="1112082"/>
            <a:ext cx="1686082" cy="16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/>
          <p:cNvSpPr/>
          <p:nvPr/>
        </p:nvSpPr>
        <p:spPr>
          <a:xfrm>
            <a:off x="5250609" y="2923082"/>
            <a:ext cx="563965" cy="7331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1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2403" y="489678"/>
            <a:ext cx="8596668" cy="5896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Wiring Diagram</a:t>
            </a:r>
            <a:endParaRPr lang="en-US" sz="2800" dirty="0"/>
          </a:p>
        </p:txBody>
      </p:sp>
      <p:pic>
        <p:nvPicPr>
          <p:cNvPr id="5" name="Picture 4" descr="D:\Raspberry Pi Workshop\Images\GPIO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4" y="1392018"/>
            <a:ext cx="3182693" cy="4535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51469"/>
              </p:ext>
            </p:extLst>
          </p:nvPr>
        </p:nvGraphicFramePr>
        <p:xfrm>
          <a:off x="5687738" y="1638047"/>
          <a:ext cx="4062774" cy="2606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387"/>
                <a:gridCol w="2031387"/>
              </a:tblGrid>
              <a:tr h="402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Raspberry Pi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GPIO Board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/>
                </a:tc>
              </a:tr>
              <a:tr h="392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Ground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GND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2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12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US" sz="1900" b="1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2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92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2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3V3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tx2"/>
                          </a:solidFill>
                          <a:effectLst/>
                        </a:rPr>
                        <a:t>VCC</a:t>
                      </a:r>
                      <a:endParaRPr lang="en-US" sz="19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85" marR="119885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0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489</TotalTime>
  <Words>771</Words>
  <Application>Microsoft Office PowerPoint</Application>
  <PresentationFormat>Widescreen</PresentationFormat>
  <Paragraphs>182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Courier New</vt:lpstr>
      <vt:lpstr>Times New Roman</vt:lpstr>
      <vt:lpstr>Trebuchet MS</vt:lpstr>
      <vt:lpstr>Wingdings 3</vt:lpstr>
      <vt:lpstr>Facet</vt:lpstr>
      <vt:lpstr>Workshop Raspberry Pi</vt:lpstr>
      <vt:lpstr>Raspberry Pi 3 Specification</vt:lpstr>
      <vt:lpstr>OS for Raspberry Pi (Official)</vt:lpstr>
      <vt:lpstr>OS for Raspberry Pi (Third Party)</vt:lpstr>
      <vt:lpstr>Raspberry Pi GPIO pin </vt:lpstr>
      <vt:lpstr>Input / Output Raspberry Pi</vt:lpstr>
      <vt:lpstr>How a Program Works in Raspberry ???</vt:lpstr>
      <vt:lpstr>Python is Interpreted Language</vt:lpstr>
      <vt:lpstr>Wiring Diagram</vt:lpstr>
      <vt:lpstr>Pulse Width Modulation (PWM)</vt:lpstr>
      <vt:lpstr>PWM’s Theory</vt:lpstr>
      <vt:lpstr>How to Calculate Duty Cycle ?</vt:lpstr>
      <vt:lpstr>Impact Duty Cycle to Output Voltage </vt:lpstr>
      <vt:lpstr>Wiring Diagram</vt:lpstr>
      <vt:lpstr>Universal Asynchronous Receiver Transmitter (UART)</vt:lpstr>
      <vt:lpstr>What you need to know when using UART ?</vt:lpstr>
      <vt:lpstr>Value of standard baud rate</vt:lpstr>
      <vt:lpstr>Packet Data of UART</vt:lpstr>
      <vt:lpstr>Wiring</vt:lpstr>
      <vt:lpstr>I2C Communication</vt:lpstr>
      <vt:lpstr>What is I2C ???</vt:lpstr>
      <vt:lpstr>Before I2C founded</vt:lpstr>
      <vt:lpstr>What is benefit of using I2C ???</vt:lpstr>
      <vt:lpstr>What is benefit of using I2C ???</vt:lpstr>
      <vt:lpstr>Step by Step I2C Communication</vt:lpstr>
      <vt:lpstr>Step by Step I2C Communication</vt:lpstr>
      <vt:lpstr>PowerPoint Presentation</vt:lpstr>
      <vt:lpstr>Step by Step I2C Communication</vt:lpstr>
      <vt:lpstr>PowerPoint Presentation</vt:lpstr>
      <vt:lpstr>Step by Step I2C Communication</vt:lpstr>
      <vt:lpstr>PowerPoint Presentation</vt:lpstr>
      <vt:lpstr>Step By Step I2C Communication</vt:lpstr>
      <vt:lpstr>Step By Step I2C Communication</vt:lpstr>
      <vt:lpstr>Step By Step I2C Communication</vt:lpstr>
      <vt:lpstr>Wiring Diagram</vt:lpstr>
      <vt:lpstr>Image Processing</vt:lpstr>
      <vt:lpstr>1. Menampilkan Gambar pada Window</vt:lpstr>
      <vt:lpstr>2. Mendapatkan Muka dari Kucing (ROI)</vt:lpstr>
      <vt:lpstr>3. Menggabungkan 2 gambar sekaligus (Image Blending)</vt:lpstr>
      <vt:lpstr>What is Features ???</vt:lpstr>
      <vt:lpstr>4. Harris Corner Detector </vt:lpstr>
      <vt:lpstr>5. Face Detection (Haar Cascade Classifier)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Raspberry Pi</dc:title>
  <dc:creator>Sofyan Fadli</dc:creator>
  <cp:lastModifiedBy>Sofyan Fadli</cp:lastModifiedBy>
  <cp:revision>183</cp:revision>
  <dcterms:created xsi:type="dcterms:W3CDTF">2018-11-06T07:32:45Z</dcterms:created>
  <dcterms:modified xsi:type="dcterms:W3CDTF">2018-11-08T16:17:00Z</dcterms:modified>
</cp:coreProperties>
</file>